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4"/>
    <p:restoredTop sz="94610"/>
  </p:normalViewPr>
  <p:slideViewPr>
    <p:cSldViewPr snapToGrid="0" snapToObjects="1">
      <p:cViewPr varScale="1">
        <p:scale>
          <a:sx n="169" d="100"/>
          <a:sy n="169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9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84C7">
            <a:alpha val="336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stairs leading to a building&#10;&#10;AI-generated content may be incorrect.">
            <a:extLst>
              <a:ext uri="{FF2B5EF4-FFF2-40B4-BE49-F238E27FC236}">
                <a16:creationId xmlns:a16="http://schemas.microsoft.com/office/drawing/2014/main" id="{D27BD028-2FB2-0703-FD5E-2432ABE2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83" y="0"/>
            <a:ext cx="7752197" cy="5173748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609600" y="1301130"/>
            <a:ext cx="7924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Being a Respectful Digital Citizen</a:t>
            </a: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2278307" y="2825130"/>
            <a:ext cx="4587386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Copyright, Fair Use, and Creative Commons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2874445" y="3602310"/>
            <a:ext cx="339503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90"/>
              </a:lnSpc>
            </a:pPr>
            <a:r>
              <a:rPr lang="en-US" sz="1350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William Fonda - 5th Grade </a:t>
            </a:r>
          </a:p>
          <a:p>
            <a:pPr algn="ctr">
              <a:lnSpc>
                <a:spcPts val="1890"/>
              </a:lnSpc>
            </a:pPr>
            <a:r>
              <a:rPr lang="en-US" sz="1350" dirty="0">
                <a:solidFill>
                  <a:srgbClr val="FF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Lewis Palmer School District 38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028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Copyright?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Copyright protects creative work like art, photos, music, videos, and writing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someone creates something, it belongs to them, just like your artwork belongs to you!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need permission to use someone else's work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Finding it online doesn't mean it's free to use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3131716"/>
            <a:ext cx="7924800" cy="319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60"/>
              </a:lnSpc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Kelly, K. (2020, January 19). The educator's guide to copyright, fair use, and creative commons. The Edublogger. https://www.theedublogger.com/copyright-fair-use-and-creative-commons/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028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Fair Use?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Fair use lets you use small parts of someone's work for school projects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Example: Quoting a few sentences from a book in your report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Rules: Must be for learning, use only a small amount, give credit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cite your sources!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609600" y="3055516"/>
            <a:ext cx="8083296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60"/>
              </a:lnSpc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Sources: Kelly, K. (2020); Copyright Alliance. (n.d.). Copyright law explained. http://copyrightalliance.org/education/copyright-law-explained/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0284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Commons: Sharing Made Easy!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35"/>
            <a:ext cx="8083296" cy="23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Some creators want to share their work freely with special licenses.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914400" y="1642021"/>
            <a:ext cx="7620000" cy="11543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Creative Commons licenses tell you how you can use something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 for CC licenses when searching for images or music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4755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Always give credit using TASL: Title, Author, Source, License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3025006"/>
            <a:ext cx="8083296" cy="159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60"/>
              </a:lnSpc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Creative Commons. (n.d.). Recommended practices for attribution. https://wiki.creativecommons.org/wiki/Recommended_practices_for_attribution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284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0352" y="609600"/>
            <a:ext cx="8083296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Rules to Remember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35"/>
            <a:ext cx="7620000" cy="157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Ask permission or find free alternatives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Give credit to creators, cite your sources!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work is protected too, you're a creator!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trusted sites for free resources</a:t>
            </a:r>
            <a:endParaRPr lang="en-US" sz="1350" dirty="0"/>
          </a:p>
        </p:txBody>
      </p:sp>
      <p:sp>
        <p:nvSpPr>
          <p:cNvPr id="4" name="Text 2"/>
          <p:cNvSpPr/>
          <p:nvPr/>
        </p:nvSpPr>
        <p:spPr>
          <a:xfrm>
            <a:off x="530352" y="3055516"/>
            <a:ext cx="808329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 respectful and ethical online!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326</Words>
  <Application>Microsoft Macintosh PowerPoint</Application>
  <PresentationFormat>On-screen Show (16:9)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Perplexity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william fonda</cp:lastModifiedBy>
  <cp:revision>4</cp:revision>
  <dcterms:created xsi:type="dcterms:W3CDTF">2026-02-14T21:34:03Z</dcterms:created>
  <dcterms:modified xsi:type="dcterms:W3CDTF">2026-02-15T21:33:44Z</dcterms:modified>
</cp:coreProperties>
</file>